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0287000" cy="10287000"/>
  <p:notesSz cx="6858000" cy="9144000"/>
  <p:embeddedFontLst>
    <p:embeddedFont>
      <p:font typeface="IBM Plex Sans KR SemiBold" panose="020B0703050203000203" pitchFamily="50" charset="-127"/>
      <p:bold r:id="rId7"/>
    </p:embeddedFont>
    <p:embeddedFont>
      <p:font typeface="Inter" panose="020B0600000101010101" charset="0"/>
      <p:regular r:id="rId8"/>
    </p:embeddedFont>
    <p:embeddedFont>
      <p:font typeface="TDTD가온" panose="020B0600000101010101" charset="-127"/>
      <p:regular r:id="rId9"/>
    </p:embeddedFont>
    <p:embeddedFont>
      <p:font typeface="YD소망" panose="020B0600000101010101" charset="-127"/>
      <p:regular r:id="rId10"/>
    </p:embeddedFont>
    <p:embeddedFont>
      <p:font typeface="Jeju Hallasan" panose="020B0600000101010101" charset="-127"/>
      <p:regular r:id="rId11"/>
    </p:embeddedFont>
    <p:embeddedFont>
      <p:font typeface="Gotham Bold" panose="020B0600000101010101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2045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3.svg>
</file>

<file path=ppt/media/image4.png>
</file>

<file path=ppt/media/image5.sv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55242" y="1845975"/>
            <a:ext cx="7286787" cy="4539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79"/>
              </a:lnSpc>
            </a:pPr>
            <a:r>
              <a:rPr lang="en-US" sz="8413" dirty="0" err="1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제목을</a:t>
            </a:r>
            <a:r>
              <a:rPr lang="en-US" sz="8413" dirty="0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 </a:t>
            </a:r>
          </a:p>
          <a:p>
            <a:pPr algn="ctr">
              <a:lnSpc>
                <a:spcPts val="11779"/>
              </a:lnSpc>
            </a:pPr>
            <a:r>
              <a:rPr lang="en-US" sz="8413" dirty="0" err="1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작성해주세요</a:t>
            </a:r>
            <a:endParaRPr lang="en-US" sz="8413" dirty="0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YD소망"/>
              <a:sym typeface="YD소망"/>
            </a:endParaRPr>
          </a:p>
          <a:p>
            <a:pPr algn="ctr">
              <a:lnSpc>
                <a:spcPts val="11779"/>
              </a:lnSpc>
              <a:spcBef>
                <a:spcPct val="0"/>
              </a:spcBef>
            </a:pPr>
            <a:endParaRPr lang="en-US" sz="8413" dirty="0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YD소망"/>
              <a:sym typeface="YD소망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3041149" y="9470192"/>
            <a:ext cx="605312" cy="605312"/>
          </a:xfrm>
          <a:custGeom>
            <a:avLst/>
            <a:gdLst/>
            <a:ahLst/>
            <a:cxnLst/>
            <a:rect l="l" t="t" r="r" b="b"/>
            <a:pathLst>
              <a:path w="605312" h="605312">
                <a:moveTo>
                  <a:pt x="0" y="0"/>
                </a:moveTo>
                <a:lnTo>
                  <a:pt x="605311" y="0"/>
                </a:lnTo>
                <a:lnTo>
                  <a:pt x="605311" y="605311"/>
                </a:lnTo>
                <a:lnTo>
                  <a:pt x="0" y="605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1655242" y="5162550"/>
            <a:ext cx="6996267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4965339" y="6289995"/>
            <a:ext cx="480817" cy="480817"/>
          </a:xfrm>
          <a:custGeom>
            <a:avLst/>
            <a:gdLst/>
            <a:ahLst/>
            <a:cxnLst/>
            <a:rect l="l" t="t" r="r" b="b"/>
            <a:pathLst>
              <a:path w="480817" h="480817">
                <a:moveTo>
                  <a:pt x="0" y="0"/>
                </a:moveTo>
                <a:lnTo>
                  <a:pt x="480817" y="0"/>
                </a:lnTo>
                <a:lnTo>
                  <a:pt x="480817" y="480817"/>
                </a:lnTo>
                <a:lnTo>
                  <a:pt x="0" y="4808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89060" y="6445369"/>
            <a:ext cx="4114800" cy="650887"/>
          </a:xfrm>
          <a:custGeom>
            <a:avLst/>
            <a:gdLst/>
            <a:ahLst/>
            <a:cxnLst/>
            <a:rect l="l" t="t" r="r" b="b"/>
            <a:pathLst>
              <a:path w="4114800" h="650887">
                <a:moveTo>
                  <a:pt x="0" y="0"/>
                </a:moveTo>
                <a:lnTo>
                  <a:pt x="4114800" y="0"/>
                </a:lnTo>
                <a:lnTo>
                  <a:pt x="4114800" y="650886"/>
                </a:lnTo>
                <a:lnTo>
                  <a:pt x="0" y="6508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431761" y="6454204"/>
            <a:ext cx="4204703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17"/>
              </a:lnSpc>
            </a:pPr>
            <a:r>
              <a:rPr lang="en-US" sz="3155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팀명 작성</a:t>
            </a:r>
          </a:p>
          <a:p>
            <a:pPr algn="ctr">
              <a:lnSpc>
                <a:spcPts val="4417"/>
              </a:lnSpc>
              <a:spcBef>
                <a:spcPct val="0"/>
              </a:spcBef>
            </a:pPr>
            <a:endParaRPr lang="en-US" sz="3155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041149" y="9531308"/>
            <a:ext cx="5190630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 spc="99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DSWU CORNER</a:t>
            </a:r>
          </a:p>
          <a:p>
            <a:pPr algn="ctr">
              <a:lnSpc>
                <a:spcPts val="4059"/>
              </a:lnSpc>
              <a:spcBef>
                <a:spcPct val="0"/>
              </a:spcBef>
            </a:pPr>
            <a:endParaRPr lang="en-US" sz="2899" spc="991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6759" y="1393897"/>
            <a:ext cx="4204703" cy="980699"/>
            <a:chOff x="0" y="0"/>
            <a:chExt cx="1052979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2979" cy="245595"/>
            </a:xfrm>
            <a:custGeom>
              <a:avLst/>
              <a:gdLst/>
              <a:ahLst/>
              <a:cxnLst/>
              <a:rect l="l" t="t" r="r" b="b"/>
              <a:pathLst>
                <a:path w="1052979" h="245595">
                  <a:moveTo>
                    <a:pt x="0" y="0"/>
                  </a:moveTo>
                  <a:lnTo>
                    <a:pt x="1052979" y="0"/>
                  </a:lnTo>
                  <a:lnTo>
                    <a:pt x="1052979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052979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96759" y="1414015"/>
            <a:ext cx="4204703" cy="1563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소제목 작성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84518" y="3314752"/>
            <a:ext cx="7517964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여기는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본문입니다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.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사진을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넣으셔도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됩니다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:)</a:t>
            </a:r>
          </a:p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위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소제목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뒤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배경은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소제목의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크기에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맞춰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</a:p>
          <a:p>
            <a:pPr algn="ctr">
              <a:lnSpc>
                <a:spcPts val="4200"/>
              </a:lnSpc>
            </a:pP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너비를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조절해주세요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!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아래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아이콘은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예시입니다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.</a:t>
            </a:r>
          </a:p>
          <a:p>
            <a:pPr algn="ctr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IBM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Plex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Sans KR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SemiBold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 30pt</a:t>
            </a:r>
          </a:p>
          <a:p>
            <a:pPr algn="ctr">
              <a:lnSpc>
                <a:spcPts val="4200"/>
              </a:lnSpc>
            </a:pPr>
            <a:endParaRPr lang="en-US" sz="3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6759" y="1393897"/>
            <a:ext cx="4204703" cy="980699"/>
            <a:chOff x="0" y="0"/>
            <a:chExt cx="1052979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52979" cy="245595"/>
            </a:xfrm>
            <a:custGeom>
              <a:avLst/>
              <a:gdLst/>
              <a:ahLst/>
              <a:cxnLst/>
              <a:rect l="l" t="t" r="r" b="b"/>
              <a:pathLst>
                <a:path w="1052979" h="245595">
                  <a:moveTo>
                    <a:pt x="0" y="0"/>
                  </a:moveTo>
                  <a:lnTo>
                    <a:pt x="1052979" y="0"/>
                  </a:lnTo>
                  <a:lnTo>
                    <a:pt x="1052979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052979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96759" y="1414015"/>
            <a:ext cx="4204703" cy="1563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소제목 작성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84518" y="3314752"/>
            <a:ext cx="7517964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여기는 본문입니다. 사진을 넣으셔도 됩니다 :)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위 소제목 뒤 배경은 소제목의 크기에 맞춰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너비를 조절해주세요! 아래 아이콘은 예시입니다.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IBM Plex Sans KR SemiBold 30pt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96759" y="1414015"/>
            <a:ext cx="4204703" cy="1590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소제목 작성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5582976" y="3204861"/>
            <a:ext cx="3675324" cy="5138681"/>
            <a:chOff x="0" y="0"/>
            <a:chExt cx="1037049" cy="14499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37049" cy="1449958"/>
            </a:xfrm>
            <a:custGeom>
              <a:avLst/>
              <a:gdLst/>
              <a:ahLst/>
              <a:cxnLst/>
              <a:rect l="l" t="t" r="r" b="b"/>
              <a:pathLst>
                <a:path w="1037049" h="1449958">
                  <a:moveTo>
                    <a:pt x="52661" y="0"/>
                  </a:moveTo>
                  <a:lnTo>
                    <a:pt x="984388" y="0"/>
                  </a:lnTo>
                  <a:cubicBezTo>
                    <a:pt x="998354" y="0"/>
                    <a:pt x="1011749" y="5548"/>
                    <a:pt x="1021625" y="15424"/>
                  </a:cubicBezTo>
                  <a:cubicBezTo>
                    <a:pt x="1031501" y="25300"/>
                    <a:pt x="1037049" y="38695"/>
                    <a:pt x="1037049" y="52661"/>
                  </a:cubicBezTo>
                  <a:lnTo>
                    <a:pt x="1037049" y="1397297"/>
                  </a:lnTo>
                  <a:cubicBezTo>
                    <a:pt x="1037049" y="1411263"/>
                    <a:pt x="1031501" y="1424658"/>
                    <a:pt x="1021625" y="1434534"/>
                  </a:cubicBezTo>
                  <a:cubicBezTo>
                    <a:pt x="1011749" y="1444410"/>
                    <a:pt x="998354" y="1449958"/>
                    <a:pt x="984388" y="1449958"/>
                  </a:cubicBezTo>
                  <a:lnTo>
                    <a:pt x="52661" y="1449958"/>
                  </a:lnTo>
                  <a:cubicBezTo>
                    <a:pt x="38695" y="1449958"/>
                    <a:pt x="25300" y="1444410"/>
                    <a:pt x="15424" y="1434534"/>
                  </a:cubicBezTo>
                  <a:cubicBezTo>
                    <a:pt x="5548" y="1424658"/>
                    <a:pt x="0" y="1411263"/>
                    <a:pt x="0" y="1397297"/>
                  </a:cubicBezTo>
                  <a:lnTo>
                    <a:pt x="0" y="52661"/>
                  </a:lnTo>
                  <a:cubicBezTo>
                    <a:pt x="0" y="38695"/>
                    <a:pt x="5548" y="25300"/>
                    <a:pt x="15424" y="15424"/>
                  </a:cubicBezTo>
                  <a:cubicBezTo>
                    <a:pt x="25300" y="5548"/>
                    <a:pt x="38695" y="0"/>
                    <a:pt x="52661" y="0"/>
                  </a:cubicBezTo>
                  <a:close/>
                </a:path>
              </a:pathLst>
            </a:custGeom>
            <a:solidFill>
              <a:srgbClr val="F2F1EF"/>
            </a:solidFill>
            <a:ln w="28575" cap="rnd">
              <a:solidFill>
                <a:srgbClr val="6F6A67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19050"/>
              <a:ext cx="1037049" cy="1430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770798" y="3575190"/>
            <a:ext cx="3299679" cy="4266367"/>
            <a:chOff x="0" y="0"/>
            <a:chExt cx="998282" cy="12907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98282" cy="1290744"/>
            </a:xfrm>
            <a:custGeom>
              <a:avLst/>
              <a:gdLst/>
              <a:ahLst/>
              <a:cxnLst/>
              <a:rect l="l" t="t" r="r" b="b"/>
              <a:pathLst>
                <a:path w="998282" h="1290744">
                  <a:moveTo>
                    <a:pt x="44579" y="0"/>
                  </a:moveTo>
                  <a:lnTo>
                    <a:pt x="953703" y="0"/>
                  </a:lnTo>
                  <a:cubicBezTo>
                    <a:pt x="978324" y="0"/>
                    <a:pt x="998282" y="19959"/>
                    <a:pt x="998282" y="44579"/>
                  </a:cubicBezTo>
                  <a:lnTo>
                    <a:pt x="998282" y="1246164"/>
                  </a:lnTo>
                  <a:cubicBezTo>
                    <a:pt x="998282" y="1270785"/>
                    <a:pt x="978324" y="1290744"/>
                    <a:pt x="953703" y="1290744"/>
                  </a:cubicBezTo>
                  <a:lnTo>
                    <a:pt x="44579" y="1290744"/>
                  </a:lnTo>
                  <a:cubicBezTo>
                    <a:pt x="19959" y="1290744"/>
                    <a:pt x="0" y="1270785"/>
                    <a:pt x="0" y="1246164"/>
                  </a:cubicBezTo>
                  <a:lnTo>
                    <a:pt x="0" y="44579"/>
                  </a:lnTo>
                  <a:cubicBezTo>
                    <a:pt x="0" y="19959"/>
                    <a:pt x="19959" y="0"/>
                    <a:pt x="44579" y="0"/>
                  </a:cubicBezTo>
                  <a:close/>
                </a:path>
              </a:pathLst>
            </a:custGeom>
            <a:solidFill>
              <a:srgbClr val="EACFC6"/>
            </a:solidFill>
            <a:ln w="28575" cap="sq">
              <a:solidFill>
                <a:srgbClr val="6F6A67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19050"/>
              <a:ext cx="998282" cy="12716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3204861"/>
            <a:ext cx="3675324" cy="5138681"/>
            <a:chOff x="0" y="0"/>
            <a:chExt cx="1037049" cy="144995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37049" cy="1449958"/>
            </a:xfrm>
            <a:custGeom>
              <a:avLst/>
              <a:gdLst/>
              <a:ahLst/>
              <a:cxnLst/>
              <a:rect l="l" t="t" r="r" b="b"/>
              <a:pathLst>
                <a:path w="1037049" h="1449958">
                  <a:moveTo>
                    <a:pt x="52661" y="0"/>
                  </a:moveTo>
                  <a:lnTo>
                    <a:pt x="984388" y="0"/>
                  </a:lnTo>
                  <a:cubicBezTo>
                    <a:pt x="998354" y="0"/>
                    <a:pt x="1011749" y="5548"/>
                    <a:pt x="1021625" y="15424"/>
                  </a:cubicBezTo>
                  <a:cubicBezTo>
                    <a:pt x="1031501" y="25300"/>
                    <a:pt x="1037049" y="38695"/>
                    <a:pt x="1037049" y="52661"/>
                  </a:cubicBezTo>
                  <a:lnTo>
                    <a:pt x="1037049" y="1397297"/>
                  </a:lnTo>
                  <a:cubicBezTo>
                    <a:pt x="1037049" y="1411263"/>
                    <a:pt x="1031501" y="1424658"/>
                    <a:pt x="1021625" y="1434534"/>
                  </a:cubicBezTo>
                  <a:cubicBezTo>
                    <a:pt x="1011749" y="1444410"/>
                    <a:pt x="998354" y="1449958"/>
                    <a:pt x="984388" y="1449958"/>
                  </a:cubicBezTo>
                  <a:lnTo>
                    <a:pt x="52661" y="1449958"/>
                  </a:lnTo>
                  <a:cubicBezTo>
                    <a:pt x="38695" y="1449958"/>
                    <a:pt x="25300" y="1444410"/>
                    <a:pt x="15424" y="1434534"/>
                  </a:cubicBezTo>
                  <a:cubicBezTo>
                    <a:pt x="5548" y="1424658"/>
                    <a:pt x="0" y="1411263"/>
                    <a:pt x="0" y="1397297"/>
                  </a:cubicBezTo>
                  <a:lnTo>
                    <a:pt x="0" y="52661"/>
                  </a:lnTo>
                  <a:cubicBezTo>
                    <a:pt x="0" y="38695"/>
                    <a:pt x="5548" y="25300"/>
                    <a:pt x="15424" y="15424"/>
                  </a:cubicBezTo>
                  <a:cubicBezTo>
                    <a:pt x="25300" y="5548"/>
                    <a:pt x="38695" y="0"/>
                    <a:pt x="52661" y="0"/>
                  </a:cubicBezTo>
                  <a:close/>
                </a:path>
              </a:pathLst>
            </a:custGeom>
            <a:solidFill>
              <a:srgbClr val="F2F1EF"/>
            </a:solidFill>
            <a:ln w="28575" cap="rnd">
              <a:solidFill>
                <a:srgbClr val="6F6A67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1037049" cy="1430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16522" y="3565665"/>
            <a:ext cx="3299679" cy="4275892"/>
            <a:chOff x="0" y="0"/>
            <a:chExt cx="998282" cy="129362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98282" cy="1293625"/>
            </a:xfrm>
            <a:custGeom>
              <a:avLst/>
              <a:gdLst/>
              <a:ahLst/>
              <a:cxnLst/>
              <a:rect l="l" t="t" r="r" b="b"/>
              <a:pathLst>
                <a:path w="998282" h="1293625">
                  <a:moveTo>
                    <a:pt x="44579" y="0"/>
                  </a:moveTo>
                  <a:lnTo>
                    <a:pt x="953703" y="0"/>
                  </a:lnTo>
                  <a:cubicBezTo>
                    <a:pt x="978324" y="0"/>
                    <a:pt x="998282" y="19959"/>
                    <a:pt x="998282" y="44579"/>
                  </a:cubicBezTo>
                  <a:lnTo>
                    <a:pt x="998282" y="1249046"/>
                  </a:lnTo>
                  <a:cubicBezTo>
                    <a:pt x="998282" y="1273667"/>
                    <a:pt x="978324" y="1293625"/>
                    <a:pt x="953703" y="1293625"/>
                  </a:cubicBezTo>
                  <a:lnTo>
                    <a:pt x="44579" y="1293625"/>
                  </a:lnTo>
                  <a:cubicBezTo>
                    <a:pt x="19959" y="1293625"/>
                    <a:pt x="0" y="1273667"/>
                    <a:pt x="0" y="1249046"/>
                  </a:cubicBezTo>
                  <a:lnTo>
                    <a:pt x="0" y="44579"/>
                  </a:lnTo>
                  <a:cubicBezTo>
                    <a:pt x="0" y="19959"/>
                    <a:pt x="19959" y="0"/>
                    <a:pt x="44579" y="0"/>
                  </a:cubicBezTo>
                  <a:close/>
                </a:path>
              </a:pathLst>
            </a:custGeom>
            <a:solidFill>
              <a:srgbClr val="D9CADD"/>
            </a:solidFill>
            <a:ln w="28575" cap="sq">
              <a:solidFill>
                <a:srgbClr val="6F6A67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19050"/>
              <a:ext cx="998282" cy="1274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092482" y="3454861"/>
            <a:ext cx="1547760" cy="240657"/>
            <a:chOff x="0" y="0"/>
            <a:chExt cx="407641" cy="6338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07641" cy="63383"/>
            </a:xfrm>
            <a:custGeom>
              <a:avLst/>
              <a:gdLst/>
              <a:ahLst/>
              <a:cxnLst/>
              <a:rect l="l" t="t" r="r" b="b"/>
              <a:pathLst>
                <a:path w="407641" h="63383">
                  <a:moveTo>
                    <a:pt x="31691" y="0"/>
                  </a:moveTo>
                  <a:lnTo>
                    <a:pt x="375949" y="0"/>
                  </a:lnTo>
                  <a:cubicBezTo>
                    <a:pt x="393452" y="0"/>
                    <a:pt x="407641" y="14189"/>
                    <a:pt x="407641" y="31691"/>
                  </a:cubicBezTo>
                  <a:lnTo>
                    <a:pt x="407641" y="31691"/>
                  </a:lnTo>
                  <a:cubicBezTo>
                    <a:pt x="407641" y="49194"/>
                    <a:pt x="393452" y="63383"/>
                    <a:pt x="375949" y="63383"/>
                  </a:cubicBezTo>
                  <a:lnTo>
                    <a:pt x="31691" y="63383"/>
                  </a:lnTo>
                  <a:cubicBezTo>
                    <a:pt x="14189" y="63383"/>
                    <a:pt x="0" y="49194"/>
                    <a:pt x="0" y="31691"/>
                  </a:cubicBezTo>
                  <a:lnTo>
                    <a:pt x="0" y="31691"/>
                  </a:lnTo>
                  <a:cubicBezTo>
                    <a:pt x="0" y="14189"/>
                    <a:pt x="14189" y="0"/>
                    <a:pt x="31691" y="0"/>
                  </a:cubicBezTo>
                  <a:close/>
                </a:path>
              </a:pathLst>
            </a:custGeom>
            <a:solidFill>
              <a:srgbClr val="D1A5DD"/>
            </a:solidFill>
            <a:ln w="28575" cap="sq">
              <a:solidFill>
                <a:srgbClr val="6F6A67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07641" cy="101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8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646758" y="3454861"/>
            <a:ext cx="1547760" cy="240657"/>
            <a:chOff x="0" y="0"/>
            <a:chExt cx="407641" cy="6338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07641" cy="63383"/>
            </a:xfrm>
            <a:custGeom>
              <a:avLst/>
              <a:gdLst/>
              <a:ahLst/>
              <a:cxnLst/>
              <a:rect l="l" t="t" r="r" b="b"/>
              <a:pathLst>
                <a:path w="407641" h="63383">
                  <a:moveTo>
                    <a:pt x="31691" y="0"/>
                  </a:moveTo>
                  <a:lnTo>
                    <a:pt x="375949" y="0"/>
                  </a:lnTo>
                  <a:cubicBezTo>
                    <a:pt x="393452" y="0"/>
                    <a:pt x="407641" y="14189"/>
                    <a:pt x="407641" y="31691"/>
                  </a:cubicBezTo>
                  <a:lnTo>
                    <a:pt x="407641" y="31691"/>
                  </a:lnTo>
                  <a:cubicBezTo>
                    <a:pt x="407641" y="49194"/>
                    <a:pt x="393452" y="63383"/>
                    <a:pt x="375949" y="63383"/>
                  </a:cubicBezTo>
                  <a:lnTo>
                    <a:pt x="31691" y="63383"/>
                  </a:lnTo>
                  <a:cubicBezTo>
                    <a:pt x="14189" y="63383"/>
                    <a:pt x="0" y="49194"/>
                    <a:pt x="0" y="31691"/>
                  </a:cubicBezTo>
                  <a:lnTo>
                    <a:pt x="0" y="31691"/>
                  </a:lnTo>
                  <a:cubicBezTo>
                    <a:pt x="0" y="14189"/>
                    <a:pt x="14189" y="0"/>
                    <a:pt x="31691" y="0"/>
                  </a:cubicBezTo>
                  <a:close/>
                </a:path>
              </a:pathLst>
            </a:custGeom>
            <a:solidFill>
              <a:srgbClr val="FFA78A"/>
            </a:solidFill>
            <a:ln w="28575" cap="sq">
              <a:solidFill>
                <a:srgbClr val="6F6A67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407641" cy="101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8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28700" y="1580307"/>
            <a:ext cx="3675324" cy="1073017"/>
            <a:chOff x="0" y="0"/>
            <a:chExt cx="1037049" cy="30276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37049" cy="302768"/>
            </a:xfrm>
            <a:custGeom>
              <a:avLst/>
              <a:gdLst/>
              <a:ahLst/>
              <a:cxnLst/>
              <a:rect l="l" t="t" r="r" b="b"/>
              <a:pathLst>
                <a:path w="1037049" h="302768">
                  <a:moveTo>
                    <a:pt x="40023" y="0"/>
                  </a:moveTo>
                  <a:lnTo>
                    <a:pt x="997027" y="0"/>
                  </a:lnTo>
                  <a:cubicBezTo>
                    <a:pt x="1007641" y="0"/>
                    <a:pt x="1017821" y="4217"/>
                    <a:pt x="1025327" y="11722"/>
                  </a:cubicBezTo>
                  <a:cubicBezTo>
                    <a:pt x="1032833" y="19228"/>
                    <a:pt x="1037049" y="29408"/>
                    <a:pt x="1037049" y="40023"/>
                  </a:cubicBezTo>
                  <a:lnTo>
                    <a:pt x="1037049" y="262746"/>
                  </a:lnTo>
                  <a:cubicBezTo>
                    <a:pt x="1037049" y="284849"/>
                    <a:pt x="1019131" y="302768"/>
                    <a:pt x="997027" y="302768"/>
                  </a:cubicBezTo>
                  <a:lnTo>
                    <a:pt x="40023" y="302768"/>
                  </a:lnTo>
                  <a:cubicBezTo>
                    <a:pt x="17919" y="302768"/>
                    <a:pt x="0" y="284849"/>
                    <a:pt x="0" y="262746"/>
                  </a:cubicBezTo>
                  <a:lnTo>
                    <a:pt x="0" y="40023"/>
                  </a:lnTo>
                  <a:cubicBezTo>
                    <a:pt x="0" y="17919"/>
                    <a:pt x="17919" y="0"/>
                    <a:pt x="40023" y="0"/>
                  </a:cubicBezTo>
                  <a:close/>
                </a:path>
              </a:pathLst>
            </a:custGeom>
            <a:solidFill>
              <a:srgbClr val="D1A5DD"/>
            </a:solidFill>
            <a:ln w="28575" cap="sq">
              <a:solidFill>
                <a:srgbClr val="6F6A67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19050"/>
              <a:ext cx="1037049" cy="2837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28700" y="1456482"/>
            <a:ext cx="3675324" cy="1073017"/>
            <a:chOff x="0" y="0"/>
            <a:chExt cx="1037049" cy="30276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37049" cy="302768"/>
            </a:xfrm>
            <a:custGeom>
              <a:avLst/>
              <a:gdLst/>
              <a:ahLst/>
              <a:cxnLst/>
              <a:rect l="l" t="t" r="r" b="b"/>
              <a:pathLst>
                <a:path w="1037049" h="302768">
                  <a:moveTo>
                    <a:pt x="40023" y="0"/>
                  </a:moveTo>
                  <a:lnTo>
                    <a:pt x="997027" y="0"/>
                  </a:lnTo>
                  <a:cubicBezTo>
                    <a:pt x="1007641" y="0"/>
                    <a:pt x="1017821" y="4217"/>
                    <a:pt x="1025327" y="11722"/>
                  </a:cubicBezTo>
                  <a:cubicBezTo>
                    <a:pt x="1032833" y="19228"/>
                    <a:pt x="1037049" y="29408"/>
                    <a:pt x="1037049" y="40023"/>
                  </a:cubicBezTo>
                  <a:lnTo>
                    <a:pt x="1037049" y="262746"/>
                  </a:lnTo>
                  <a:cubicBezTo>
                    <a:pt x="1037049" y="284849"/>
                    <a:pt x="1019131" y="302768"/>
                    <a:pt x="997027" y="302768"/>
                  </a:cubicBezTo>
                  <a:lnTo>
                    <a:pt x="40023" y="302768"/>
                  </a:lnTo>
                  <a:cubicBezTo>
                    <a:pt x="17919" y="302768"/>
                    <a:pt x="0" y="284849"/>
                    <a:pt x="0" y="262746"/>
                  </a:cubicBezTo>
                  <a:lnTo>
                    <a:pt x="0" y="40023"/>
                  </a:lnTo>
                  <a:cubicBezTo>
                    <a:pt x="0" y="17919"/>
                    <a:pt x="17919" y="0"/>
                    <a:pt x="40023" y="0"/>
                  </a:cubicBezTo>
                  <a:close/>
                </a:path>
              </a:pathLst>
            </a:custGeom>
            <a:solidFill>
              <a:srgbClr val="F2F1EF"/>
            </a:solidFill>
            <a:ln w="28575" cap="sq">
              <a:solidFill>
                <a:srgbClr val="6F6A67"/>
              </a:solidFill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19050"/>
              <a:ext cx="1037049" cy="2837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5582976" y="1580307"/>
            <a:ext cx="3675324" cy="1073017"/>
            <a:chOff x="0" y="0"/>
            <a:chExt cx="1037049" cy="30276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37049" cy="302768"/>
            </a:xfrm>
            <a:custGeom>
              <a:avLst/>
              <a:gdLst/>
              <a:ahLst/>
              <a:cxnLst/>
              <a:rect l="l" t="t" r="r" b="b"/>
              <a:pathLst>
                <a:path w="1037049" h="302768">
                  <a:moveTo>
                    <a:pt x="40023" y="0"/>
                  </a:moveTo>
                  <a:lnTo>
                    <a:pt x="997027" y="0"/>
                  </a:lnTo>
                  <a:cubicBezTo>
                    <a:pt x="1007641" y="0"/>
                    <a:pt x="1017821" y="4217"/>
                    <a:pt x="1025327" y="11722"/>
                  </a:cubicBezTo>
                  <a:cubicBezTo>
                    <a:pt x="1032833" y="19228"/>
                    <a:pt x="1037049" y="29408"/>
                    <a:pt x="1037049" y="40023"/>
                  </a:cubicBezTo>
                  <a:lnTo>
                    <a:pt x="1037049" y="262746"/>
                  </a:lnTo>
                  <a:cubicBezTo>
                    <a:pt x="1037049" y="284849"/>
                    <a:pt x="1019131" y="302768"/>
                    <a:pt x="997027" y="302768"/>
                  </a:cubicBezTo>
                  <a:lnTo>
                    <a:pt x="40023" y="302768"/>
                  </a:lnTo>
                  <a:cubicBezTo>
                    <a:pt x="17919" y="302768"/>
                    <a:pt x="0" y="284849"/>
                    <a:pt x="0" y="262746"/>
                  </a:cubicBezTo>
                  <a:lnTo>
                    <a:pt x="0" y="40023"/>
                  </a:lnTo>
                  <a:cubicBezTo>
                    <a:pt x="0" y="17919"/>
                    <a:pt x="17919" y="0"/>
                    <a:pt x="40023" y="0"/>
                  </a:cubicBezTo>
                  <a:close/>
                </a:path>
              </a:pathLst>
            </a:custGeom>
            <a:solidFill>
              <a:srgbClr val="FFA78A"/>
            </a:solidFill>
            <a:ln w="28575" cap="sq">
              <a:solidFill>
                <a:srgbClr val="6F6A67"/>
              </a:solidFill>
              <a:prstDash val="solid"/>
              <a:miter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0" y="19050"/>
              <a:ext cx="1037049" cy="2837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5582976" y="1456482"/>
            <a:ext cx="3675324" cy="1073017"/>
            <a:chOff x="0" y="0"/>
            <a:chExt cx="1037049" cy="30276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037049" cy="302768"/>
            </a:xfrm>
            <a:custGeom>
              <a:avLst/>
              <a:gdLst/>
              <a:ahLst/>
              <a:cxnLst/>
              <a:rect l="l" t="t" r="r" b="b"/>
              <a:pathLst>
                <a:path w="1037049" h="302768">
                  <a:moveTo>
                    <a:pt x="40023" y="0"/>
                  </a:moveTo>
                  <a:lnTo>
                    <a:pt x="997027" y="0"/>
                  </a:lnTo>
                  <a:cubicBezTo>
                    <a:pt x="1007641" y="0"/>
                    <a:pt x="1017821" y="4217"/>
                    <a:pt x="1025327" y="11722"/>
                  </a:cubicBezTo>
                  <a:cubicBezTo>
                    <a:pt x="1032833" y="19228"/>
                    <a:pt x="1037049" y="29408"/>
                    <a:pt x="1037049" y="40023"/>
                  </a:cubicBezTo>
                  <a:lnTo>
                    <a:pt x="1037049" y="262746"/>
                  </a:lnTo>
                  <a:cubicBezTo>
                    <a:pt x="1037049" y="284849"/>
                    <a:pt x="1019131" y="302768"/>
                    <a:pt x="997027" y="302768"/>
                  </a:cubicBezTo>
                  <a:lnTo>
                    <a:pt x="40023" y="302768"/>
                  </a:lnTo>
                  <a:cubicBezTo>
                    <a:pt x="17919" y="302768"/>
                    <a:pt x="0" y="284849"/>
                    <a:pt x="0" y="262746"/>
                  </a:cubicBezTo>
                  <a:lnTo>
                    <a:pt x="0" y="40023"/>
                  </a:lnTo>
                  <a:cubicBezTo>
                    <a:pt x="0" y="17919"/>
                    <a:pt x="17919" y="0"/>
                    <a:pt x="40023" y="0"/>
                  </a:cubicBezTo>
                  <a:close/>
                </a:path>
              </a:pathLst>
            </a:custGeom>
            <a:solidFill>
              <a:srgbClr val="F2F1EF"/>
            </a:solidFill>
            <a:ln w="28575" cap="sq">
              <a:solidFill>
                <a:srgbClr val="6F6A67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19050"/>
              <a:ext cx="1037049" cy="2837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7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5010545" y="4176287"/>
            <a:ext cx="265910" cy="265910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A78A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8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5010545" y="4887826"/>
            <a:ext cx="265910" cy="265910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A78A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8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5010545" y="5599364"/>
            <a:ext cx="265910" cy="265910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A78A"/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8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5010545" y="6310902"/>
            <a:ext cx="265910" cy="265910"/>
            <a:chOff x="0" y="0"/>
            <a:chExt cx="812800" cy="8128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A78A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8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5010545" y="7022440"/>
            <a:ext cx="265910" cy="265910"/>
            <a:chOff x="0" y="0"/>
            <a:chExt cx="812800" cy="812800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A78A"/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190500" y="152400"/>
              <a:ext cx="431800" cy="469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8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1216522" y="1621516"/>
            <a:ext cx="3299679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  <a:spcBef>
                <a:spcPct val="0"/>
              </a:spcBef>
            </a:pPr>
            <a:r>
              <a:rPr lang="en-US" sz="5000" b="1">
                <a:solidFill>
                  <a:srgbClr val="1B1816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otham Bold"/>
                <a:sym typeface="Gotham Bold"/>
              </a:rPr>
              <a:t>비교 1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5770798" y="1621516"/>
            <a:ext cx="3299679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  <a:spcBef>
                <a:spcPct val="0"/>
              </a:spcBef>
            </a:pPr>
            <a:r>
              <a:rPr lang="en-US" sz="5000" b="1">
                <a:solidFill>
                  <a:srgbClr val="1B1816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otham Bold"/>
                <a:sym typeface="Gotham Bold"/>
              </a:rPr>
              <a:t>비교 2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4729864" y="1770775"/>
            <a:ext cx="808223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4"/>
              </a:lnSpc>
              <a:spcBef>
                <a:spcPct val="0"/>
              </a:spcBef>
            </a:pPr>
            <a:r>
              <a:rPr lang="en-US" sz="2916" b="1">
                <a:solidFill>
                  <a:srgbClr val="1B1816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otham Bold"/>
                <a:sym typeface="Gotham Bold"/>
              </a:rPr>
              <a:t>VS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541130" y="4083010"/>
            <a:ext cx="2707359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8"/>
              </a:lnSpc>
            </a:pPr>
            <a:r>
              <a:rPr lang="en-US" sz="2005">
                <a:solidFill>
                  <a:srgbClr val="1B1816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Inter"/>
                <a:sym typeface="Inter"/>
              </a:rPr>
              <a:t>비교내용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6066958" y="4083010"/>
            <a:ext cx="2707359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8"/>
              </a:lnSpc>
            </a:pPr>
            <a:r>
              <a:rPr lang="en-US" sz="2005">
                <a:solidFill>
                  <a:srgbClr val="1B1816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Inter"/>
                <a:sym typeface="Inter"/>
              </a:rPr>
              <a:t>비교내용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75570" y="1207349"/>
            <a:ext cx="9135860" cy="7491405"/>
          </a:xfrm>
          <a:custGeom>
            <a:avLst/>
            <a:gdLst/>
            <a:ahLst/>
            <a:cxnLst/>
            <a:rect l="l" t="t" r="r" b="b"/>
            <a:pathLst>
              <a:path w="9135860" h="7491405">
                <a:moveTo>
                  <a:pt x="0" y="0"/>
                </a:moveTo>
                <a:lnTo>
                  <a:pt x="9135860" y="0"/>
                </a:lnTo>
                <a:lnTo>
                  <a:pt x="9135860" y="7491405"/>
                </a:lnTo>
                <a:lnTo>
                  <a:pt x="0" y="74914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041149" y="3523679"/>
            <a:ext cx="4204703" cy="3180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카드뉴스의 핵심</a:t>
            </a:r>
          </a:p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내용을 요약해서 </a:t>
            </a:r>
          </a:p>
          <a:p>
            <a:pPr algn="ctr">
              <a:lnSpc>
                <a:spcPts val="6237"/>
              </a:lnSpc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작성해주세요</a:t>
            </a:r>
          </a:p>
          <a:p>
            <a:pPr algn="ctr">
              <a:lnSpc>
                <a:spcPts val="6237"/>
              </a:lnSpc>
              <a:spcBef>
                <a:spcPct val="0"/>
              </a:spcBef>
            </a:pPr>
            <a:endParaRPr lang="en-US" sz="4455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303525" y="77049"/>
            <a:ext cx="7364469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6F6A67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Copyright © 2024, designed by 마린</a:t>
            </a:r>
          </a:p>
          <a:p>
            <a:pPr algn="ctr">
              <a:lnSpc>
                <a:spcPts val="2800"/>
              </a:lnSpc>
            </a:pPr>
            <a:endParaRPr lang="en-US" sz="2000">
              <a:solidFill>
                <a:srgbClr val="6F6A67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-1586851" y="9498854"/>
            <a:ext cx="7364469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https://corner-ds.tistory.com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2502805" y="9800479"/>
            <a:ext cx="7364469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@cornerDSWU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</Words>
  <Application>Microsoft Office PowerPoint</Application>
  <PresentationFormat>사용자 지정</PresentationFormat>
  <Paragraphs>28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4" baseType="lpstr">
      <vt:lpstr>IBM Plex Sans KR SemiBold</vt:lpstr>
      <vt:lpstr>Inter</vt:lpstr>
      <vt:lpstr>TDTD가온</vt:lpstr>
      <vt:lpstr>Arial</vt:lpstr>
      <vt:lpstr>YD소망</vt:lpstr>
      <vt:lpstr>Jeju Hallasan</vt:lpstr>
      <vt:lpstr>Gotham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블루의 심플한 국내 부산 여행지 소개 표지 인스타그램 포스트</dc:title>
  <dc:creator>joo</dc:creator>
  <cp:lastModifiedBy>joo</cp:lastModifiedBy>
  <cp:revision>3</cp:revision>
  <dcterms:created xsi:type="dcterms:W3CDTF">2006-08-16T00:00:00Z</dcterms:created>
  <dcterms:modified xsi:type="dcterms:W3CDTF">2024-10-31T13:37:56Z</dcterms:modified>
  <dc:identifier>DAGVIM18FUc</dc:identifier>
</cp:coreProperties>
</file>

<file path=docProps/thumbnail.jpeg>
</file>